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wmf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66" r:id="rId2"/>
  </p:sldMasterIdLst>
  <p:notesMasterIdLst>
    <p:notesMasterId r:id="rId15"/>
  </p:notesMasterIdLst>
  <p:sldIdLst>
    <p:sldId id="309" r:id="rId3"/>
    <p:sldId id="332" r:id="rId4"/>
    <p:sldId id="310" r:id="rId5"/>
    <p:sldId id="314" r:id="rId6"/>
    <p:sldId id="330" r:id="rId7"/>
    <p:sldId id="331" r:id="rId8"/>
    <p:sldId id="335" r:id="rId9"/>
    <p:sldId id="342" r:id="rId10"/>
    <p:sldId id="363" r:id="rId11"/>
    <p:sldId id="361" r:id="rId12"/>
    <p:sldId id="362" r:id="rId13"/>
    <p:sldId id="30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000000"/>
    <a:srgbClr val="004D86"/>
    <a:srgbClr val="0000FF"/>
    <a:srgbClr val="152F8D"/>
    <a:srgbClr val="0066FF"/>
    <a:srgbClr val="FF3300"/>
    <a:srgbClr val="3366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3" autoAdjust="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534A86-4A06-4F93-B408-93A5E671294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9EB506-CE4C-4099-983E-719D34EDF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57220C-5A0F-436E-8C35-7DE630727860}" type="slidenum">
              <a:rPr lang="ru-RU" altLang="ru-RU" smtClean="0">
                <a:latin typeface="Arial" charset="0"/>
              </a:rPr>
              <a:pPr/>
              <a:t>8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209"/>
          <p:cNvSpPr>
            <a:spLocks noGrp="1"/>
          </p:cNvSpPr>
          <p:nvPr>
            <p:ph type="body" idx="1"/>
          </p:nvPr>
        </p:nvSpPr>
        <p:spPr bwMode="auto">
          <a:xfrm>
            <a:off x="687388" y="4584700"/>
            <a:ext cx="5502275" cy="4344988"/>
          </a:xfrm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0" name="Shape 210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025525" y="723900"/>
            <a:ext cx="4826000" cy="3619500"/>
          </a:xfrm>
          <a:custGeom>
            <a:avLst/>
            <a:gdLst>
              <a:gd name="T0" fmla="*/ 0 w 120000"/>
              <a:gd name="T1" fmla="*/ 0 h 120000"/>
              <a:gd name="T2" fmla="*/ 194085663 w 120000"/>
              <a:gd name="T3" fmla="*/ 0 h 120000"/>
              <a:gd name="T4" fmla="*/ 194085663 w 120000"/>
              <a:gd name="T5" fmla="*/ 109173170 h 120000"/>
              <a:gd name="T6" fmla="*/ 0 w 120000"/>
              <a:gd name="T7" fmla="*/ 10917317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5" name="グループ化 90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6" name="図形 91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" name="図形 92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図形 93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94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95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97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98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99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00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01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102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03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04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105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106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107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108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109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110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111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112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113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114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115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116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117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118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119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120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121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122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123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124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125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126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127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128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129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130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131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132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133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134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135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136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137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138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139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140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141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142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143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144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145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146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147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148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149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150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151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152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153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154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155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156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157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158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159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160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161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162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163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164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81" name="図形 9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>
              <a:gd name="T0" fmla="*/ 3574 w 3732"/>
              <a:gd name="T1" fmla="*/ 25 h 2421"/>
              <a:gd name="T2" fmla="*/ 3628 w 3732"/>
              <a:gd name="T3" fmla="*/ 83 h 2421"/>
              <a:gd name="T4" fmla="*/ 3611 w 3732"/>
              <a:gd name="T5" fmla="*/ 121 h 2421"/>
              <a:gd name="T6" fmla="*/ 3278 w 3732"/>
              <a:gd name="T7" fmla="*/ 166 h 2421"/>
              <a:gd name="T8" fmla="*/ 2987 w 3732"/>
              <a:gd name="T9" fmla="*/ 220 h 2421"/>
              <a:gd name="T10" fmla="*/ 2896 w 3732"/>
              <a:gd name="T11" fmla="*/ 274 h 2421"/>
              <a:gd name="T12" fmla="*/ 2887 w 3732"/>
              <a:gd name="T13" fmla="*/ 320 h 2421"/>
              <a:gd name="T14" fmla="*/ 2987 w 3732"/>
              <a:gd name="T15" fmla="*/ 374 h 2421"/>
              <a:gd name="T16" fmla="*/ 3407 w 3732"/>
              <a:gd name="T17" fmla="*/ 403 h 2421"/>
              <a:gd name="T18" fmla="*/ 3732 w 3732"/>
              <a:gd name="T19" fmla="*/ 399 h 2421"/>
              <a:gd name="T20" fmla="*/ 3607 w 3732"/>
              <a:gd name="T21" fmla="*/ 2391 h 2421"/>
              <a:gd name="T22" fmla="*/ 3199 w 3732"/>
              <a:gd name="T23" fmla="*/ 2262 h 2421"/>
              <a:gd name="T24" fmla="*/ 3041 w 3732"/>
              <a:gd name="T25" fmla="*/ 2159 h 2421"/>
              <a:gd name="T26" fmla="*/ 2991 w 3732"/>
              <a:gd name="T27" fmla="*/ 2050 h 2421"/>
              <a:gd name="T28" fmla="*/ 3000 w 3732"/>
              <a:gd name="T29" fmla="*/ 1992 h 2421"/>
              <a:gd name="T30" fmla="*/ 3054 w 3732"/>
              <a:gd name="T31" fmla="*/ 1905 h 2421"/>
              <a:gd name="T32" fmla="*/ 3158 w 3732"/>
              <a:gd name="T33" fmla="*/ 1826 h 2421"/>
              <a:gd name="T34" fmla="*/ 3183 w 3732"/>
              <a:gd name="T35" fmla="*/ 1768 h 2421"/>
              <a:gd name="T36" fmla="*/ 3158 w 3732"/>
              <a:gd name="T37" fmla="*/ 1684 h 2421"/>
              <a:gd name="T38" fmla="*/ 3099 w 3732"/>
              <a:gd name="T39" fmla="*/ 1576 h 2421"/>
              <a:gd name="T40" fmla="*/ 2950 w 3732"/>
              <a:gd name="T41" fmla="*/ 1497 h 2421"/>
              <a:gd name="T42" fmla="*/ 2779 w 3732"/>
              <a:gd name="T43" fmla="*/ 1439 h 2421"/>
              <a:gd name="T44" fmla="*/ 2679 w 3732"/>
              <a:gd name="T45" fmla="*/ 1364 h 2421"/>
              <a:gd name="T46" fmla="*/ 2654 w 3732"/>
              <a:gd name="T47" fmla="*/ 1281 h 2421"/>
              <a:gd name="T48" fmla="*/ 2667 w 3732"/>
              <a:gd name="T49" fmla="*/ 1194 h 2421"/>
              <a:gd name="T50" fmla="*/ 2600 w 3732"/>
              <a:gd name="T51" fmla="*/ 1106 h 2421"/>
              <a:gd name="T52" fmla="*/ 2459 w 3732"/>
              <a:gd name="T53" fmla="*/ 1077 h 2421"/>
              <a:gd name="T54" fmla="*/ 2005 w 3732"/>
              <a:gd name="T55" fmla="*/ 1119 h 2421"/>
              <a:gd name="T56" fmla="*/ 1835 w 3732"/>
              <a:gd name="T57" fmla="*/ 1102 h 2421"/>
              <a:gd name="T58" fmla="*/ 1743 w 3732"/>
              <a:gd name="T59" fmla="*/ 1052 h 2421"/>
              <a:gd name="T60" fmla="*/ 1689 w 3732"/>
              <a:gd name="T61" fmla="*/ 957 h 2421"/>
              <a:gd name="T62" fmla="*/ 1697 w 3732"/>
              <a:gd name="T63" fmla="*/ 840 h 2421"/>
              <a:gd name="T64" fmla="*/ 1689 w 3732"/>
              <a:gd name="T65" fmla="*/ 736 h 2421"/>
              <a:gd name="T66" fmla="*/ 1627 w 3732"/>
              <a:gd name="T67" fmla="*/ 690 h 2421"/>
              <a:gd name="T68" fmla="*/ 1544 w 3732"/>
              <a:gd name="T69" fmla="*/ 690 h 2421"/>
              <a:gd name="T70" fmla="*/ 1460 w 3732"/>
              <a:gd name="T71" fmla="*/ 665 h 2421"/>
              <a:gd name="T72" fmla="*/ 1423 w 3732"/>
              <a:gd name="T73" fmla="*/ 620 h 2421"/>
              <a:gd name="T74" fmla="*/ 1323 w 3732"/>
              <a:gd name="T75" fmla="*/ 607 h 2421"/>
              <a:gd name="T76" fmla="*/ 1281 w 3732"/>
              <a:gd name="T77" fmla="*/ 624 h 2421"/>
              <a:gd name="T78" fmla="*/ 1161 w 3732"/>
              <a:gd name="T79" fmla="*/ 599 h 2421"/>
              <a:gd name="T80" fmla="*/ 1003 w 3732"/>
              <a:gd name="T81" fmla="*/ 553 h 2421"/>
              <a:gd name="T82" fmla="*/ 928 w 3732"/>
              <a:gd name="T83" fmla="*/ 578 h 2421"/>
              <a:gd name="T84" fmla="*/ 865 w 3732"/>
              <a:gd name="T85" fmla="*/ 653 h 2421"/>
              <a:gd name="T86" fmla="*/ 845 w 3732"/>
              <a:gd name="T87" fmla="*/ 724 h 2421"/>
              <a:gd name="T88" fmla="*/ 853 w 3732"/>
              <a:gd name="T89" fmla="*/ 844 h 2421"/>
              <a:gd name="T90" fmla="*/ 803 w 3732"/>
              <a:gd name="T91" fmla="*/ 936 h 2421"/>
              <a:gd name="T92" fmla="*/ 608 w 3732"/>
              <a:gd name="T93" fmla="*/ 1027 h 2421"/>
              <a:gd name="T94" fmla="*/ 458 w 3732"/>
              <a:gd name="T95" fmla="*/ 1048 h 2421"/>
              <a:gd name="T96" fmla="*/ 325 w 3732"/>
              <a:gd name="T97" fmla="*/ 982 h 2421"/>
              <a:gd name="T98" fmla="*/ 233 w 3732"/>
              <a:gd name="T99" fmla="*/ 786 h 2421"/>
              <a:gd name="T100" fmla="*/ 229 w 3732"/>
              <a:gd name="T101" fmla="*/ 674 h 2421"/>
              <a:gd name="T102" fmla="*/ 287 w 3732"/>
              <a:gd name="T103" fmla="*/ 570 h 2421"/>
              <a:gd name="T104" fmla="*/ 316 w 3732"/>
              <a:gd name="T105" fmla="*/ 487 h 2421"/>
              <a:gd name="T106" fmla="*/ 246 w 3732"/>
              <a:gd name="T107" fmla="*/ 441 h 2421"/>
              <a:gd name="T108" fmla="*/ 146 w 3732"/>
              <a:gd name="T109" fmla="*/ 370 h 2421"/>
              <a:gd name="T110" fmla="*/ 104 w 3732"/>
              <a:gd name="T111" fmla="*/ 287 h 2421"/>
              <a:gd name="T112" fmla="*/ 133 w 3732"/>
              <a:gd name="T113" fmla="*/ 208 h 2421"/>
              <a:gd name="T114" fmla="*/ 162 w 3732"/>
              <a:gd name="T115" fmla="*/ 154 h 2421"/>
              <a:gd name="T116" fmla="*/ 133 w 3732"/>
              <a:gd name="T117" fmla="*/ 112 h 2421"/>
              <a:gd name="T118" fmla="*/ 42 w 3732"/>
              <a:gd name="T119" fmla="*/ 83 h 2421"/>
              <a:gd name="T120" fmla="*/ 0 w 3732"/>
              <a:gd name="T121" fmla="*/ 29 h 2421"/>
              <a:gd name="T122" fmla="*/ 179 w 3732"/>
              <a:gd name="T123" fmla="*/ 0 h 242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732"/>
              <a:gd name="T187" fmla="*/ 0 h 2421"/>
              <a:gd name="T188" fmla="*/ 3732 w 3732"/>
              <a:gd name="T189" fmla="*/ 2421 h 2421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/>
          </a:extLst>
        </p:spPr>
        <p:txBody>
          <a:bodyPr/>
          <a:lstStyle/>
          <a:p>
            <a:pPr eaLnBrk="0" hangingPunct="0">
              <a:defRPr/>
            </a:pPr>
            <a:endParaRPr lang="ru-RU">
              <a:latin typeface="Arial" panose="020B0604020202020204" pitchFamily="34" charset="0"/>
            </a:endParaRPr>
          </a:p>
        </p:txBody>
      </p:sp>
      <p:grpSp>
        <p:nvGrpSpPr>
          <p:cNvPr id="82" name="グループ化 12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83" name="図形 13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16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1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2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28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29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31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32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33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38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39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41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42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43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46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48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50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51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52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53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126" name="図形 57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58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59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62"/>
            <p:cNvSpPr>
              <a:spLocks/>
            </p:cNvSpPr>
            <p:nvPr/>
          </p:nvSpPr>
          <p:spPr bwMode="auto">
            <a:xfrm>
              <a:off x="3824" y="139"/>
              <a:ext cx="287" cy="279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63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66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67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68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69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70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72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73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74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76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79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80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81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82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83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84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85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88"/>
            <p:cNvSpPr>
              <a:spLocks/>
            </p:cNvSpPr>
            <p:nvPr/>
          </p:nvSpPr>
          <p:spPr bwMode="auto">
            <a:xfrm>
              <a:off x="5323" y="476"/>
              <a:ext cx="319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 dirty="0"/>
          </a:p>
        </p:txBody>
      </p:sp>
      <p:sp>
        <p:nvSpPr>
          <p:cNvPr id="158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" name="図形 10"/>
          <p:cNvSpPr>
            <a:spLocks noGrp="1"/>
          </p:cNvSpPr>
          <p:nvPr>
            <p:ph type="ftr" sz="quarter" idx="11"/>
          </p:nvPr>
        </p:nvSpPr>
        <p:spPr>
          <a:xfrm>
            <a:off x="6048375" y="6492875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" name="図形 17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8756-8DAD-4461-8ADD-DC23DFDD3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CB462-176F-454D-AB13-6555F50F3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ja-JP" smtClean="0"/>
              <a:t>Образец подзаголовка</a:t>
            </a:r>
            <a:endParaRPr lang="ja-JP" altLang="en-US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05D5-B36A-4A63-9214-5EB1740921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77660B-6601-4A7B-B1E4-752F489DEBE8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AD9CCC-1E30-4F17-9DD3-352D159A73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A8D32A-F8AE-4EED-994C-D604366B358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838EA7-8773-4AF4-AD6B-1C0DCBAE0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349322-2EDC-40B2-91D8-EAEA7F32603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4969DB-9DAD-42F0-A72C-4329CF271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C0B2DB-8DA6-458D-87FB-DD98C3515D64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686BCB-B7AA-4F4B-87DB-BDC358E2DB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631246-6D58-468D-B525-BF6C1BDF151D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6A20D1-C739-4D74-9E04-C44106A91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A8BFBA-82BC-4D68-A151-4041A0ABBB4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74422C-886D-4CF7-93BA-28D6B841A4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5B2C0B-FC54-4E28-B699-CD98D2748FD7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E7A114-7180-41DB-B561-D34A34E774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6789A8-2B85-4197-84EF-5C0087FC3E0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5C2830E-0E3B-45D8-B714-8B3F8C2601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A259-6CC8-415B-B86F-1DAB72B40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4C9412-DAC0-45AD-9F1B-23BF18F79E8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594186-7CBC-4EA3-BD6C-FC15F5D4E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8B52C7-A7EE-4DBA-9F5D-E5456A1DE89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26CA5C-D8AD-40B7-A048-C4FD503F4D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2875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05C68-5B47-4F4E-82E5-BA1A327FA7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grpSp>
        <p:nvGrpSpPr>
          <p:cNvPr id="8" name="グループ化 11"/>
          <p:cNvGrpSpPr>
            <a:grpSpLocks/>
          </p:cNvGrpSpPr>
          <p:nvPr/>
        </p:nvGrpSpPr>
        <p:grpSpPr bwMode="auto">
          <a:xfrm>
            <a:off x="4763" y="5589588"/>
            <a:ext cx="5067300" cy="1268412"/>
            <a:chOff x="16865" y="4817936"/>
            <a:chExt cx="5067302" cy="1268398"/>
          </a:xfrm>
        </p:grpSpPr>
        <p:sp>
          <p:nvSpPr>
            <p:cNvPr id="9" name="図形 14"/>
            <p:cNvSpPr>
              <a:spLocks/>
            </p:cNvSpPr>
            <p:nvPr/>
          </p:nvSpPr>
          <p:spPr bwMode="auto">
            <a:xfrm>
              <a:off x="16865" y="5459279"/>
              <a:ext cx="254000" cy="303209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図形 15"/>
            <p:cNvSpPr>
              <a:spLocks/>
            </p:cNvSpPr>
            <p:nvPr/>
          </p:nvSpPr>
          <p:spPr bwMode="auto">
            <a:xfrm>
              <a:off x="16865" y="4906835"/>
              <a:ext cx="158750" cy="187323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図形 16"/>
            <p:cNvSpPr>
              <a:spLocks/>
            </p:cNvSpPr>
            <p:nvPr/>
          </p:nvSpPr>
          <p:spPr bwMode="auto">
            <a:xfrm>
              <a:off x="3842742" y="5919649"/>
              <a:ext cx="317500" cy="166685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図形 17"/>
            <p:cNvSpPr>
              <a:spLocks/>
            </p:cNvSpPr>
            <p:nvPr/>
          </p:nvSpPr>
          <p:spPr bwMode="auto">
            <a:xfrm>
              <a:off x="16865" y="4984621"/>
              <a:ext cx="22225" cy="68262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" name="図形 18"/>
            <p:cNvSpPr>
              <a:spLocks/>
            </p:cNvSpPr>
            <p:nvPr/>
          </p:nvSpPr>
          <p:spPr bwMode="auto">
            <a:xfrm>
              <a:off x="16865" y="5470391"/>
              <a:ext cx="158750" cy="261935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20"/>
            <p:cNvSpPr>
              <a:spLocks/>
            </p:cNvSpPr>
            <p:nvPr/>
          </p:nvSpPr>
          <p:spPr bwMode="auto">
            <a:xfrm>
              <a:off x="27977" y="4827461"/>
              <a:ext cx="165100" cy="79374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21"/>
            <p:cNvSpPr>
              <a:spLocks/>
            </p:cNvSpPr>
            <p:nvPr/>
          </p:nvSpPr>
          <p:spPr bwMode="auto">
            <a:xfrm>
              <a:off x="129577" y="4827461"/>
              <a:ext cx="187325" cy="841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22"/>
            <p:cNvSpPr>
              <a:spLocks/>
            </p:cNvSpPr>
            <p:nvPr/>
          </p:nvSpPr>
          <p:spPr bwMode="auto">
            <a:xfrm>
              <a:off x="1847253" y="5308468"/>
              <a:ext cx="390525" cy="119062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図形 23"/>
            <p:cNvSpPr>
              <a:spLocks/>
            </p:cNvSpPr>
            <p:nvPr/>
          </p:nvSpPr>
          <p:spPr bwMode="auto">
            <a:xfrm>
              <a:off x="1650403" y="5292593"/>
              <a:ext cx="287338" cy="150811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24"/>
            <p:cNvSpPr>
              <a:spLocks/>
            </p:cNvSpPr>
            <p:nvPr/>
          </p:nvSpPr>
          <p:spPr bwMode="auto">
            <a:xfrm>
              <a:off x="1161452" y="5187819"/>
              <a:ext cx="619125" cy="255585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25"/>
            <p:cNvSpPr>
              <a:spLocks/>
            </p:cNvSpPr>
            <p:nvPr/>
          </p:nvSpPr>
          <p:spPr bwMode="auto">
            <a:xfrm>
              <a:off x="1417041" y="5249731"/>
              <a:ext cx="293687" cy="152398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6"/>
            <p:cNvSpPr>
              <a:spLocks/>
            </p:cNvSpPr>
            <p:nvPr/>
          </p:nvSpPr>
          <p:spPr bwMode="auto">
            <a:xfrm>
              <a:off x="1332903" y="5246556"/>
              <a:ext cx="384175" cy="176210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図形 27"/>
            <p:cNvSpPr>
              <a:spLocks/>
            </p:cNvSpPr>
            <p:nvPr/>
          </p:nvSpPr>
          <p:spPr bwMode="auto">
            <a:xfrm>
              <a:off x="1280515" y="5224332"/>
              <a:ext cx="460375" cy="20954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8"/>
            <p:cNvSpPr>
              <a:spLocks/>
            </p:cNvSpPr>
            <p:nvPr/>
          </p:nvSpPr>
          <p:spPr bwMode="auto">
            <a:xfrm>
              <a:off x="1242415" y="5203694"/>
              <a:ext cx="225425" cy="209548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9"/>
            <p:cNvSpPr>
              <a:spLocks/>
            </p:cNvSpPr>
            <p:nvPr/>
          </p:nvSpPr>
          <p:spPr bwMode="auto">
            <a:xfrm>
              <a:off x="2175866" y="4827461"/>
              <a:ext cx="204787" cy="200023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30"/>
            <p:cNvSpPr>
              <a:spLocks/>
            </p:cNvSpPr>
            <p:nvPr/>
          </p:nvSpPr>
          <p:spPr bwMode="auto">
            <a:xfrm>
              <a:off x="2102841" y="4827461"/>
              <a:ext cx="215900" cy="2095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31"/>
            <p:cNvSpPr>
              <a:spLocks/>
            </p:cNvSpPr>
            <p:nvPr/>
          </p:nvSpPr>
          <p:spPr bwMode="auto">
            <a:xfrm>
              <a:off x="1994891" y="4827461"/>
              <a:ext cx="242887" cy="21907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32"/>
            <p:cNvSpPr>
              <a:spLocks/>
            </p:cNvSpPr>
            <p:nvPr/>
          </p:nvSpPr>
          <p:spPr bwMode="auto">
            <a:xfrm>
              <a:off x="1864716" y="4827461"/>
              <a:ext cx="266700" cy="239709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33"/>
            <p:cNvSpPr>
              <a:spLocks/>
            </p:cNvSpPr>
            <p:nvPr/>
          </p:nvSpPr>
          <p:spPr bwMode="auto">
            <a:xfrm>
              <a:off x="1609128" y="4827461"/>
              <a:ext cx="454025" cy="239709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9" name="図形 34"/>
            <p:cNvSpPr>
              <a:spLocks/>
            </p:cNvSpPr>
            <p:nvPr/>
          </p:nvSpPr>
          <p:spPr bwMode="auto">
            <a:xfrm>
              <a:off x="1432916" y="4827461"/>
              <a:ext cx="420687" cy="255584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35"/>
            <p:cNvSpPr>
              <a:spLocks/>
            </p:cNvSpPr>
            <p:nvPr/>
          </p:nvSpPr>
          <p:spPr bwMode="auto">
            <a:xfrm>
              <a:off x="1359891" y="4827461"/>
              <a:ext cx="363537" cy="261934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6"/>
            <p:cNvSpPr>
              <a:spLocks/>
            </p:cNvSpPr>
            <p:nvPr/>
          </p:nvSpPr>
          <p:spPr bwMode="auto">
            <a:xfrm>
              <a:off x="985240" y="4827461"/>
              <a:ext cx="668337" cy="674680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7"/>
            <p:cNvSpPr>
              <a:spLocks/>
            </p:cNvSpPr>
            <p:nvPr/>
          </p:nvSpPr>
          <p:spPr bwMode="auto">
            <a:xfrm>
              <a:off x="662977" y="5146544"/>
              <a:ext cx="884238" cy="360359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8"/>
            <p:cNvSpPr>
              <a:spLocks/>
            </p:cNvSpPr>
            <p:nvPr/>
          </p:nvSpPr>
          <p:spPr bwMode="auto">
            <a:xfrm>
              <a:off x="577252" y="5135432"/>
              <a:ext cx="749300" cy="366708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9"/>
            <p:cNvSpPr>
              <a:spLocks/>
            </p:cNvSpPr>
            <p:nvPr/>
          </p:nvSpPr>
          <p:spPr bwMode="auto">
            <a:xfrm>
              <a:off x="770927" y="4827461"/>
              <a:ext cx="782638" cy="6381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40"/>
            <p:cNvSpPr>
              <a:spLocks/>
            </p:cNvSpPr>
            <p:nvPr/>
          </p:nvSpPr>
          <p:spPr bwMode="auto">
            <a:xfrm>
              <a:off x="1139227" y="4827461"/>
              <a:ext cx="328613" cy="31908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41"/>
            <p:cNvSpPr>
              <a:spLocks/>
            </p:cNvSpPr>
            <p:nvPr/>
          </p:nvSpPr>
          <p:spPr bwMode="auto">
            <a:xfrm>
              <a:off x="470890" y="4889372"/>
              <a:ext cx="242887" cy="261935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42"/>
            <p:cNvSpPr>
              <a:spLocks/>
            </p:cNvSpPr>
            <p:nvPr/>
          </p:nvSpPr>
          <p:spPr bwMode="auto">
            <a:xfrm>
              <a:off x="618527" y="4911597"/>
              <a:ext cx="276225" cy="223836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43"/>
            <p:cNvSpPr>
              <a:spLocks/>
            </p:cNvSpPr>
            <p:nvPr/>
          </p:nvSpPr>
          <p:spPr bwMode="auto">
            <a:xfrm>
              <a:off x="537565" y="4886197"/>
              <a:ext cx="442912" cy="223836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44"/>
            <p:cNvSpPr>
              <a:spLocks/>
            </p:cNvSpPr>
            <p:nvPr/>
          </p:nvSpPr>
          <p:spPr bwMode="auto">
            <a:xfrm>
              <a:off x="680440" y="4886197"/>
              <a:ext cx="11112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45"/>
            <p:cNvSpPr>
              <a:spLocks/>
            </p:cNvSpPr>
            <p:nvPr/>
          </p:nvSpPr>
          <p:spPr bwMode="auto">
            <a:xfrm>
              <a:off x="628052" y="4827461"/>
              <a:ext cx="103188" cy="47624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6"/>
            <p:cNvSpPr>
              <a:spLocks/>
            </p:cNvSpPr>
            <p:nvPr/>
          </p:nvSpPr>
          <p:spPr bwMode="auto">
            <a:xfrm>
              <a:off x="709015" y="4827461"/>
              <a:ext cx="90487" cy="47624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7"/>
            <p:cNvSpPr>
              <a:spLocks/>
            </p:cNvSpPr>
            <p:nvPr/>
          </p:nvSpPr>
          <p:spPr bwMode="auto">
            <a:xfrm>
              <a:off x="153390" y="5187819"/>
              <a:ext cx="617537" cy="277810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8"/>
            <p:cNvSpPr>
              <a:spLocks/>
            </p:cNvSpPr>
            <p:nvPr/>
          </p:nvSpPr>
          <p:spPr bwMode="auto">
            <a:xfrm>
              <a:off x="232765" y="4827461"/>
              <a:ext cx="1127125" cy="674680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9"/>
            <p:cNvSpPr>
              <a:spLocks/>
            </p:cNvSpPr>
            <p:nvPr/>
          </p:nvSpPr>
          <p:spPr bwMode="auto">
            <a:xfrm>
              <a:off x="391515" y="5710101"/>
              <a:ext cx="720725" cy="314322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50"/>
            <p:cNvSpPr>
              <a:spLocks/>
            </p:cNvSpPr>
            <p:nvPr/>
          </p:nvSpPr>
          <p:spPr bwMode="auto">
            <a:xfrm>
              <a:off x="969365" y="5486266"/>
              <a:ext cx="311150" cy="21907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51"/>
            <p:cNvSpPr>
              <a:spLocks/>
            </p:cNvSpPr>
            <p:nvPr/>
          </p:nvSpPr>
          <p:spPr bwMode="auto">
            <a:xfrm>
              <a:off x="210540" y="5486266"/>
              <a:ext cx="904875" cy="520694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52"/>
            <p:cNvSpPr>
              <a:spLocks/>
            </p:cNvSpPr>
            <p:nvPr/>
          </p:nvSpPr>
          <p:spPr bwMode="auto">
            <a:xfrm>
              <a:off x="16865" y="5767251"/>
              <a:ext cx="22225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53"/>
            <p:cNvSpPr>
              <a:spLocks/>
            </p:cNvSpPr>
            <p:nvPr/>
          </p:nvSpPr>
          <p:spPr bwMode="auto">
            <a:xfrm>
              <a:off x="62902" y="5486266"/>
              <a:ext cx="447675" cy="276222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54"/>
            <p:cNvSpPr>
              <a:spLocks/>
            </p:cNvSpPr>
            <p:nvPr/>
          </p:nvSpPr>
          <p:spPr bwMode="auto">
            <a:xfrm>
              <a:off x="367702" y="5522778"/>
              <a:ext cx="227013" cy="18732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55"/>
            <p:cNvSpPr>
              <a:spLocks/>
            </p:cNvSpPr>
            <p:nvPr/>
          </p:nvSpPr>
          <p:spPr bwMode="auto">
            <a:xfrm>
              <a:off x="83540" y="5459279"/>
              <a:ext cx="942975" cy="307972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6"/>
            <p:cNvSpPr>
              <a:spLocks/>
            </p:cNvSpPr>
            <p:nvPr/>
          </p:nvSpPr>
          <p:spPr bwMode="auto">
            <a:xfrm>
              <a:off x="89890" y="5746613"/>
              <a:ext cx="965200" cy="319084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7"/>
            <p:cNvSpPr>
              <a:spLocks/>
            </p:cNvSpPr>
            <p:nvPr/>
          </p:nvSpPr>
          <p:spPr bwMode="auto">
            <a:xfrm>
              <a:off x="839190" y="5757726"/>
              <a:ext cx="236537" cy="198435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8"/>
            <p:cNvSpPr>
              <a:spLocks/>
            </p:cNvSpPr>
            <p:nvPr/>
          </p:nvSpPr>
          <p:spPr bwMode="auto">
            <a:xfrm>
              <a:off x="702665" y="5778362"/>
              <a:ext cx="352425" cy="203198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9"/>
            <p:cNvSpPr>
              <a:spLocks/>
            </p:cNvSpPr>
            <p:nvPr/>
          </p:nvSpPr>
          <p:spPr bwMode="auto">
            <a:xfrm>
              <a:off x="561377" y="5762488"/>
              <a:ext cx="514350" cy="255585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60"/>
            <p:cNvSpPr>
              <a:spLocks/>
            </p:cNvSpPr>
            <p:nvPr/>
          </p:nvSpPr>
          <p:spPr bwMode="auto">
            <a:xfrm>
              <a:off x="794740" y="5810112"/>
              <a:ext cx="338137" cy="177798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61"/>
            <p:cNvSpPr>
              <a:spLocks/>
            </p:cNvSpPr>
            <p:nvPr/>
          </p:nvSpPr>
          <p:spPr bwMode="auto">
            <a:xfrm>
              <a:off x="901102" y="5767251"/>
              <a:ext cx="265113" cy="198435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62"/>
            <p:cNvSpPr>
              <a:spLocks/>
            </p:cNvSpPr>
            <p:nvPr/>
          </p:nvSpPr>
          <p:spPr bwMode="auto">
            <a:xfrm>
              <a:off x="940790" y="5746613"/>
              <a:ext cx="306387" cy="209548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63"/>
            <p:cNvSpPr>
              <a:spLocks/>
            </p:cNvSpPr>
            <p:nvPr/>
          </p:nvSpPr>
          <p:spPr bwMode="auto">
            <a:xfrm>
              <a:off x="985240" y="5522778"/>
              <a:ext cx="517525" cy="406396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64"/>
            <p:cNvSpPr>
              <a:spLocks/>
            </p:cNvSpPr>
            <p:nvPr/>
          </p:nvSpPr>
          <p:spPr bwMode="auto">
            <a:xfrm>
              <a:off x="1036040" y="5710101"/>
              <a:ext cx="312737" cy="214310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65"/>
            <p:cNvSpPr>
              <a:spLocks/>
            </p:cNvSpPr>
            <p:nvPr/>
          </p:nvSpPr>
          <p:spPr bwMode="auto">
            <a:xfrm>
              <a:off x="1099540" y="5527540"/>
              <a:ext cx="454025" cy="380996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6"/>
            <p:cNvSpPr>
              <a:spLocks/>
            </p:cNvSpPr>
            <p:nvPr/>
          </p:nvSpPr>
          <p:spPr bwMode="auto">
            <a:xfrm>
              <a:off x="1166215" y="5506903"/>
              <a:ext cx="487362" cy="401633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7"/>
            <p:cNvSpPr>
              <a:spLocks/>
            </p:cNvSpPr>
            <p:nvPr/>
          </p:nvSpPr>
          <p:spPr bwMode="auto">
            <a:xfrm>
              <a:off x="1247177" y="5511665"/>
              <a:ext cx="533400" cy="396871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8"/>
            <p:cNvSpPr>
              <a:spLocks/>
            </p:cNvSpPr>
            <p:nvPr/>
          </p:nvSpPr>
          <p:spPr bwMode="auto">
            <a:xfrm>
              <a:off x="1547216" y="5919649"/>
              <a:ext cx="6350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9"/>
            <p:cNvSpPr>
              <a:spLocks/>
            </p:cNvSpPr>
            <p:nvPr/>
          </p:nvSpPr>
          <p:spPr bwMode="auto">
            <a:xfrm>
              <a:off x="1309091" y="5502140"/>
              <a:ext cx="641350" cy="417508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70"/>
            <p:cNvSpPr>
              <a:spLocks/>
            </p:cNvSpPr>
            <p:nvPr/>
          </p:nvSpPr>
          <p:spPr bwMode="auto">
            <a:xfrm>
              <a:off x="1031277" y="5135432"/>
              <a:ext cx="1144588" cy="773103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71"/>
            <p:cNvSpPr>
              <a:spLocks/>
            </p:cNvSpPr>
            <p:nvPr/>
          </p:nvSpPr>
          <p:spPr bwMode="auto">
            <a:xfrm>
              <a:off x="1871066" y="5459279"/>
              <a:ext cx="430212" cy="220660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72"/>
            <p:cNvSpPr>
              <a:spLocks/>
            </p:cNvSpPr>
            <p:nvPr/>
          </p:nvSpPr>
          <p:spPr bwMode="auto">
            <a:xfrm>
              <a:off x="2080616" y="5470391"/>
              <a:ext cx="288925" cy="19843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73"/>
            <p:cNvSpPr>
              <a:spLocks/>
            </p:cNvSpPr>
            <p:nvPr/>
          </p:nvSpPr>
          <p:spPr bwMode="auto">
            <a:xfrm>
              <a:off x="1439266" y="5705338"/>
              <a:ext cx="471487" cy="198436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74"/>
            <p:cNvSpPr>
              <a:spLocks/>
            </p:cNvSpPr>
            <p:nvPr/>
          </p:nvSpPr>
          <p:spPr bwMode="auto">
            <a:xfrm>
              <a:off x="1694853" y="5443404"/>
              <a:ext cx="754063" cy="444495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75"/>
            <p:cNvSpPr>
              <a:spLocks/>
            </p:cNvSpPr>
            <p:nvPr/>
          </p:nvSpPr>
          <p:spPr bwMode="auto">
            <a:xfrm>
              <a:off x="1785341" y="5689463"/>
              <a:ext cx="385762" cy="19843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6"/>
            <p:cNvSpPr>
              <a:spLocks/>
            </p:cNvSpPr>
            <p:nvPr/>
          </p:nvSpPr>
          <p:spPr bwMode="auto">
            <a:xfrm>
              <a:off x="1904403" y="5459279"/>
              <a:ext cx="815975" cy="423857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7"/>
            <p:cNvSpPr>
              <a:spLocks/>
            </p:cNvSpPr>
            <p:nvPr/>
          </p:nvSpPr>
          <p:spPr bwMode="auto">
            <a:xfrm>
              <a:off x="1723428" y="5302118"/>
              <a:ext cx="1082675" cy="387346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8"/>
            <p:cNvSpPr>
              <a:spLocks/>
            </p:cNvSpPr>
            <p:nvPr/>
          </p:nvSpPr>
          <p:spPr bwMode="auto">
            <a:xfrm>
              <a:off x="1961553" y="5313231"/>
              <a:ext cx="350838" cy="114299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9"/>
            <p:cNvSpPr>
              <a:spLocks/>
            </p:cNvSpPr>
            <p:nvPr/>
          </p:nvSpPr>
          <p:spPr bwMode="auto">
            <a:xfrm>
              <a:off x="2753716" y="5443404"/>
              <a:ext cx="409575" cy="277809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80"/>
            <p:cNvSpPr>
              <a:spLocks/>
            </p:cNvSpPr>
            <p:nvPr/>
          </p:nvSpPr>
          <p:spPr bwMode="auto">
            <a:xfrm>
              <a:off x="3893542" y="5360855"/>
              <a:ext cx="322262" cy="269872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81"/>
            <p:cNvSpPr>
              <a:spLocks/>
            </p:cNvSpPr>
            <p:nvPr/>
          </p:nvSpPr>
          <p:spPr bwMode="auto">
            <a:xfrm>
              <a:off x="3671291" y="5329105"/>
              <a:ext cx="477837" cy="328608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82"/>
            <p:cNvSpPr>
              <a:spLocks/>
            </p:cNvSpPr>
            <p:nvPr/>
          </p:nvSpPr>
          <p:spPr bwMode="auto">
            <a:xfrm>
              <a:off x="3622078" y="5365617"/>
              <a:ext cx="322263" cy="292097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83"/>
            <p:cNvSpPr>
              <a:spLocks/>
            </p:cNvSpPr>
            <p:nvPr/>
          </p:nvSpPr>
          <p:spPr bwMode="auto">
            <a:xfrm>
              <a:off x="3196628" y="5344980"/>
              <a:ext cx="555625" cy="334958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84"/>
            <p:cNvSpPr>
              <a:spLocks/>
            </p:cNvSpPr>
            <p:nvPr/>
          </p:nvSpPr>
          <p:spPr bwMode="auto">
            <a:xfrm>
              <a:off x="3048991" y="5908536"/>
              <a:ext cx="4762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85"/>
            <p:cNvSpPr>
              <a:spLocks/>
            </p:cNvSpPr>
            <p:nvPr/>
          </p:nvSpPr>
          <p:spPr bwMode="auto">
            <a:xfrm>
              <a:off x="16865" y="6065697"/>
              <a:ext cx="90487" cy="2063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6"/>
            <p:cNvSpPr>
              <a:spLocks/>
            </p:cNvSpPr>
            <p:nvPr/>
          </p:nvSpPr>
          <p:spPr bwMode="auto">
            <a:xfrm>
              <a:off x="3110903" y="5402130"/>
              <a:ext cx="260350" cy="280984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2" name="図形 87"/>
            <p:cNvSpPr>
              <a:spLocks/>
            </p:cNvSpPr>
            <p:nvPr/>
          </p:nvSpPr>
          <p:spPr bwMode="auto">
            <a:xfrm>
              <a:off x="16865" y="6029185"/>
              <a:ext cx="493712" cy="57149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/>
          </a:p>
        </p:txBody>
      </p:sp>
      <p:sp>
        <p:nvSpPr>
          <p:cNvPr id="83" name="図形 6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" name="図形 7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5" name="図形 8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E5DE6-9BD9-4746-9FAD-28B1D28F3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E2453-3D0F-42E3-8CE7-17E0CA5F44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2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正方形/長方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C8F97-CD89-49E0-B064-B0FF57F20D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31CF-6918-4940-9836-3091FDD6C9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altLang="ja-JP" smtClean="0"/>
              <a:t>Образец заголовка</a:t>
            </a:r>
            <a:endParaRPr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ja-JP" noProof="0" smtClean="0"/>
              <a:t>Вставка рисунка</a:t>
            </a:r>
            <a:endParaRPr lang="ja-JP" altLang="en-US" noProof="0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8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9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図形 10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36D7E-BB8C-42D8-B60C-78886A136F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lang="ru-RU" altLang="ja-JP" smtClean="0"/>
              <a:t>Образец заголовка</a:t>
            </a:r>
            <a:endParaRPr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988" y="6494463"/>
            <a:ext cx="15287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375" y="6494463"/>
            <a:ext cx="23939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475" y="6494463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4AA83-B7F4-4A11-93BA-571FEEBA8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2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63" y="0"/>
            <a:ext cx="5214937" cy="3382963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725" y="1857375"/>
            <a:ext cx="8248650" cy="45005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  <a:p>
            <a:pPr lvl="5"/>
            <a:r>
              <a:rPr lang="ja-JP" altLang="en-US" dirty="0" smtClean="0"/>
              <a:t>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レベル</a:t>
            </a:r>
          </a:p>
          <a:p>
            <a:pPr lvl="6"/>
            <a:r>
              <a:rPr lang="ja-JP" altLang="en-US" dirty="0" smtClean="0"/>
              <a:t>第</a:t>
            </a:r>
            <a:r>
              <a:rPr lang="en-US" altLang="ja-JP" dirty="0" smtClean="0"/>
              <a:t>7</a:t>
            </a:r>
            <a:r>
              <a:rPr lang="ja-JP" altLang="en-US" dirty="0" smtClean="0"/>
              <a:t>レベル</a:t>
            </a:r>
          </a:p>
          <a:p>
            <a:pPr lvl="7"/>
            <a:r>
              <a:rPr lang="ja-JP" altLang="en-US" dirty="0" smtClean="0"/>
              <a:t>第</a:t>
            </a:r>
            <a:r>
              <a:rPr lang="en-US" altLang="ja-JP" dirty="0" smtClean="0"/>
              <a:t>8</a:t>
            </a:r>
            <a:r>
              <a:rPr lang="ja-JP" altLang="en-US" dirty="0" smtClean="0"/>
              <a:t>レベル</a:t>
            </a:r>
          </a:p>
          <a:p>
            <a:pPr lvl="8"/>
            <a:r>
              <a:rPr lang="ja-JP" altLang="en-US" dirty="0" smtClean="0"/>
              <a:t>第</a:t>
            </a:r>
            <a:r>
              <a:rPr lang="en-US" altLang="ja-JP" dirty="0" smtClean="0"/>
              <a:t>9</a:t>
            </a:r>
            <a:r>
              <a:rPr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88" y="6492875"/>
            <a:ext cx="1528762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375" y="6492875"/>
            <a:ext cx="2395538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63" y="6492875"/>
            <a:ext cx="6429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8B5B9A-0DA5-4E23-A09E-F4053EF15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正方形/長方形 185"/>
          <p:cNvSpPr>
            <a:spLocks noChangeArrowheads="1"/>
          </p:cNvSpPr>
          <p:nvPr/>
        </p:nvSpPr>
        <p:spPr bwMode="auto">
          <a:xfrm>
            <a:off x="8469313" y="5716588"/>
            <a:ext cx="0" cy="369887"/>
          </a:xfrm>
          <a:prstGeom prst="rect">
            <a:avLst/>
          </a:prstGeom>
          <a:solidFill>
            <a:srgbClr val="FFFFFF">
              <a:alpha val="25098"/>
            </a:srgbClr>
          </a:solidFill>
          <a:ln>
            <a:noFill/>
          </a:ln>
          <a:extLst>
            <a:ext uri="{91240B29-F687-4F45-9708-019B960494DF}"/>
          </a:extLst>
        </p:spPr>
        <p:txBody>
          <a:bodyPr lIns="0" tIns="0" rIns="0" bIns="0"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kumimoji="1" lang="ja-JP" altLang="ja-JP" sz="2400">
              <a:ea typeface="ＭＳ Ｐゴシック"/>
              <a:cs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grpSp>
        <p:nvGrpSpPr>
          <p:cNvPr id="1034" name="グループ化 11"/>
          <p:cNvGrpSpPr>
            <a:grpSpLocks/>
          </p:cNvGrpSpPr>
          <p:nvPr/>
        </p:nvGrpSpPr>
        <p:grpSpPr bwMode="auto">
          <a:xfrm>
            <a:off x="4000500" y="0"/>
            <a:ext cx="5143500" cy="200025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3"/>
              <a:ext cx="324" cy="268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3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1" y="0"/>
              <a:ext cx="143" cy="129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5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1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8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1"/>
              <a:ext cx="532" cy="491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0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1"/>
              <a:ext cx="192" cy="197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5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7" y="768"/>
              <a:ext cx="0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1" y="388"/>
              <a:ext cx="247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90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3" y="139"/>
              <a:ext cx="183" cy="133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3" y="13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9"/>
              <a:ext cx="316" cy="147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9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5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39"/>
              <a:ext cx="72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49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1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7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6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5" y="204"/>
              <a:ext cx="479" cy="259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3" y="152"/>
              <a:ext cx="381" cy="278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39"/>
              <a:ext cx="287" cy="279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39"/>
              <a:ext cx="260" cy="268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10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5"/>
              <a:ext cx="296" cy="157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2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5" y="284"/>
              <a:ext cx="319" cy="223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5"/>
              <a:ext cx="528" cy="257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76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3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5"/>
              <a:ext cx="640" cy="389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5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3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3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0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9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1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1" y="960"/>
              <a:ext cx="453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7" y="600"/>
              <a:ext cx="47" cy="9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3" y="476"/>
              <a:ext cx="319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90" r:id="rId4"/>
    <p:sldLayoutId id="2147483886" r:id="rId5"/>
    <p:sldLayoutId id="2147483885" r:id="rId6"/>
    <p:sldLayoutId id="2147483891" r:id="rId7"/>
    <p:sldLayoutId id="2147483892" r:id="rId8"/>
    <p:sldLayoutId id="2147483893" r:id="rId9"/>
    <p:sldLayoutId id="2147483894" r:id="rId10"/>
    <p:sldLayoutId id="2147483884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3F7B"/>
        </a:buClr>
        <a:buSzPct val="55000"/>
        <a:buFont typeface="Wingdings" pitchFamily="2" charset="2"/>
        <a:buChar char="p"/>
        <a:defRPr kumimoji="1" sz="3200">
          <a:solidFill>
            <a:srgbClr val="0C40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pitchFamily="2" charset="2"/>
        <a:buChar char="n"/>
        <a:defRPr kumimoji="1" sz="2800">
          <a:solidFill>
            <a:srgbClr val="0C406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88941"/>
        </a:buClr>
        <a:buSzPct val="48000"/>
        <a:buFont typeface="Wingdings" pitchFamily="2" charset="2"/>
        <a:buChar char="n"/>
        <a:defRPr kumimoji="1" sz="2400">
          <a:solidFill>
            <a:srgbClr val="0C406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EC441"/>
        </a:buClr>
        <a:buSzPct val="45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FA500"/>
        </a:buClr>
        <a:buSzPct val="40000"/>
        <a:buFont typeface="Wingdings" pitchFamily="2" charset="2"/>
        <a:buChar char="n"/>
        <a:defRPr kumimoji="1" sz="2000">
          <a:solidFill>
            <a:srgbClr val="0C4063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331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fld id="{4238513F-78F0-447B-9B8E-292218F4C693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73E87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73E87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6E6DEF22-D19B-4B81-B6B7-959530E13F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33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archia.ru/" TargetMode="External"/><Relationship Id="rId7" Type="http://schemas.openxmlformats.org/officeDocument/2006/relationships/hyperlink" Target="http://www.feor.ru/" TargetMode="External"/><Relationship Id="rId2" Type="http://schemas.openxmlformats.org/officeDocument/2006/relationships/hyperlink" Target="http://www.orkce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uddhism.ru/" TargetMode="External"/><Relationship Id="rId5" Type="http://schemas.openxmlformats.org/officeDocument/2006/relationships/hyperlink" Target="http://www.muslim.ru/" TargetMode="External"/><Relationship Id="rId4" Type="http://schemas.openxmlformats.org/officeDocument/2006/relationships/hyperlink" Target="http://www.otdelro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/>
          <p:nvPr/>
        </p:nvSpPr>
        <p:spPr>
          <a:xfrm>
            <a:off x="971550" y="2133600"/>
            <a:ext cx="7786688" cy="44005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    Родительское собрание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Комплексный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учебный курс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4D86"/>
                </a:solidFill>
                <a:latin typeface="Georgia" panose="02040502050405020303" pitchFamily="18" charset="0"/>
              </a:rPr>
              <a:t>«Основы религиозных культур и светской этики»</a:t>
            </a:r>
          </a:p>
          <a:p>
            <a:pPr>
              <a:defRPr/>
            </a:pPr>
            <a:endParaRPr lang="ru-RU" altLang="ru-RU" b="1" i="1" dirty="0" smtClean="0">
              <a:solidFill>
                <a:srgbClr val="004D86"/>
              </a:solidFill>
              <a:latin typeface="Georgia" panose="02040502050405020303" pitchFamily="18" charset="0"/>
            </a:endParaRPr>
          </a:p>
        </p:txBody>
      </p:sp>
      <p:pic>
        <p:nvPicPr>
          <p:cNvPr id="25602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60785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0"/>
            <a:ext cx="30781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религиозных организациях размещена на следующих Интернет-ресурсах: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Специализированный портал, посвященный преподаванию ОРКСЭ:  </a:t>
            </a:r>
            <a:r>
              <a:rPr lang="ru-RU" altLang="ru-RU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http://www.orkce.ru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Официальный сайт Русской Православной Церкви (Московский Патриархат):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3"/>
              </a:rPr>
              <a:t>http://www.patriarchia.ru/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Отдел религиозного образования и катехизации РПЦ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4"/>
              </a:rPr>
              <a:t>http://www.otdelro.ru/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Совет муфтиев России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5"/>
              </a:rPr>
              <a:t>http://www.muslim.ru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Российская ассоциация буддистов: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6"/>
              </a:rPr>
              <a:t>http://www.buddhism.ru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Федерация еврейских общин России: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7"/>
              </a:rPr>
              <a:t>http://www.feor.ru/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/>
            <a:endParaRPr lang="ru-RU" alt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D:\Документы\Inna\Картинки и бумажки\ИРО\ОРКСЭ\УМК\Просвещение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71488"/>
            <a:ext cx="4419600" cy="59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D:\Документы\Inna\Картинки и бумажки\ИРО\ОРКСЭ\УМК\Просвещение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0725" y="446088"/>
            <a:ext cx="45037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963" y="-12700"/>
            <a:ext cx="8582025" cy="654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6575" y="2054225"/>
            <a:ext cx="8242300" cy="2676525"/>
          </a:xfrm>
        </p:spPr>
      </p:pic>
      <p:pic>
        <p:nvPicPr>
          <p:cNvPr id="41986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8242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Правовые основы преподавания ОРКСЭ</a:t>
            </a:r>
            <a:endParaRPr lang="ru-RU" alt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Преподавание основ религиозных культур и светской этики в государственных и муниципальных учреждениях осуществляется в полном соответствии с нормами законодательства  Российской Федерации: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Конституцией РФ (ст. 13, 14)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80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Законами РФ «Об образовании в Российской Федерации», «Об основных гарантиях прав ребенка в Российской Федерации», «О свободе совести и религиозных объединениях»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88913"/>
            <a:ext cx="2600325" cy="24241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650" name="Содержимое 5"/>
          <p:cNvSpPr>
            <a:spLocks noGrp="1"/>
          </p:cNvSpPr>
          <p:nvPr>
            <p:ph idx="1"/>
          </p:nvPr>
        </p:nvSpPr>
        <p:spPr bwMode="auto">
          <a:xfrm>
            <a:off x="250825" y="2205038"/>
            <a:ext cx="8715375" cy="2147887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altLang="ru-RU" sz="2700" i="1" smtClean="0">
                <a:latin typeface="Georgia" pitchFamily="18" charset="0"/>
              </a:rPr>
              <a:t>                      </a:t>
            </a:r>
            <a:r>
              <a:rPr lang="ru-RU" altLang="ru-RU" sz="2700" i="1" smtClean="0">
                <a:latin typeface="Georgia" pitchFamily="18" charset="0"/>
              </a:rPr>
              <a:t>     </a:t>
            </a:r>
            <a:r>
              <a:rPr lang="en-US" altLang="ru-RU" sz="2700" b="1" i="1" smtClean="0">
                <a:latin typeface="Georgia" pitchFamily="18" charset="0"/>
              </a:rPr>
              <a:t>     </a:t>
            </a:r>
            <a:r>
              <a:rPr lang="ru-RU" altLang="ru-RU" sz="2700" b="1" i="1" smtClean="0">
                <a:latin typeface="Georgia" pitchFamily="18" charset="0"/>
              </a:rPr>
              <a:t> «Я принял решение поддержать  идею преподавания в школах России основ религиозной культуры и светской этики».             </a:t>
            </a:r>
            <a:r>
              <a:rPr lang="ru-RU" altLang="ru-RU" sz="2700" i="1" smtClean="0">
                <a:latin typeface="Georgia" pitchFamily="18" charset="0"/>
              </a:rPr>
              <a:t>Д.А.Медведев </a:t>
            </a:r>
            <a:endParaRPr lang="ru-RU" altLang="ru-RU" sz="2700" smtClean="0">
              <a:latin typeface="Georgia" pitchFamily="18" charset="0"/>
            </a:endParaRPr>
          </a:p>
          <a:p>
            <a:pPr marL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700" i="1" smtClean="0">
                <a:latin typeface="Georgia" pitchFamily="18" charset="0"/>
              </a:rPr>
              <a:t>                                                        </a:t>
            </a:r>
          </a:p>
        </p:txBody>
      </p:sp>
      <p:pic>
        <p:nvPicPr>
          <p:cNvPr id="27651" name="Picture 2" descr="http://www.sgpi.ru/userfiles/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3860800"/>
            <a:ext cx="20161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633413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725" y="1857375"/>
            <a:ext cx="8248650" cy="4429125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православной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исламской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буддийской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 иудейской  культуры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AutoNum type="arabicPeriod"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Основы мировых 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None/>
              <a:defRPr/>
            </a:pP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     религиозных культур</a:t>
            </a:r>
          </a:p>
          <a:p>
            <a:pPr marL="514350" indent="-514350" eaLnBrk="1" hangingPunct="1">
              <a:lnSpc>
                <a:spcPct val="90000"/>
              </a:lnSpc>
              <a:buFont typeface="Constantia" panose="02030602050306030303" pitchFamily="18" charset="0"/>
              <a:buNone/>
              <a:defRPr/>
            </a:pPr>
            <a:r>
              <a:rPr lang="ru-RU" altLang="zh-CN" sz="18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6.</a:t>
            </a:r>
            <a:r>
              <a:rPr lang="ru-RU" altLang="zh-CN" sz="3400" b="1" i="1" smtClean="0">
                <a:solidFill>
                  <a:srgbClr val="004D86"/>
                </a:solidFill>
                <a:latin typeface="Georgia" panose="02040502050405020303" pitchFamily="18" charset="0"/>
                <a:cs typeface="华文楷体"/>
              </a:rPr>
              <a:t> Основы светской этики</a:t>
            </a:r>
          </a:p>
          <a:p>
            <a:pPr marL="514350" indent="-514350" eaLnBrk="1" hangingPunct="1">
              <a:lnSpc>
                <a:spcPct val="90000"/>
              </a:lnSpc>
              <a:defRPr/>
            </a:pPr>
            <a:endParaRPr lang="ru-RU" altLang="ru-RU" smtClean="0"/>
          </a:p>
        </p:txBody>
      </p:sp>
      <p:pic>
        <p:nvPicPr>
          <p:cNvPr id="28675" name="Picture 2" descr="http://www.sgpi.ru/userfiles/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054475"/>
            <a:ext cx="19431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8750" y="764704"/>
            <a:ext cx="8985250" cy="1541463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</a:rPr>
              <a:t>«Основы религиозных культур </a:t>
            </a:r>
            <a:br>
              <a:rPr lang="ru-RU" b="1" dirty="0" smtClean="0">
                <a:solidFill>
                  <a:srgbClr val="008000"/>
                </a:solidFill>
              </a:rPr>
            </a:br>
            <a:r>
              <a:rPr lang="ru-RU" b="1" dirty="0" smtClean="0">
                <a:solidFill>
                  <a:srgbClr val="008000"/>
                </a:solidFill>
              </a:rPr>
              <a:t>и светской этики»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1746" name="Подзаголовок 2"/>
          <p:cNvSpPr>
            <a:spLocks noGrp="1"/>
          </p:cNvSpPr>
          <p:nvPr>
            <p:ph type="subTitle" idx="4294967295"/>
          </p:nvPr>
        </p:nvSpPr>
        <p:spPr bwMode="auto">
          <a:xfrm>
            <a:off x="411163" y="2420938"/>
            <a:ext cx="8482012" cy="3600450"/>
          </a:xfrm>
          <a:noFill/>
        </p:spPr>
        <p:txBody>
          <a:bodyPr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6988" indent="0" eaLnBrk="1" hangingPunct="1">
              <a:buFont typeface="Wingdings 2" pitchFamily="18" charset="2"/>
              <a:buNone/>
            </a:pPr>
            <a:r>
              <a:rPr lang="ru-RU" altLang="ru-RU" sz="2800" b="1" u="sng" smtClean="0">
                <a:solidFill>
                  <a:srgbClr val="008000"/>
                </a:solidFill>
              </a:rPr>
              <a:t>Цель курса</a:t>
            </a:r>
            <a:r>
              <a:rPr lang="ru-RU" altLang="ru-RU" sz="2800" b="1" smtClean="0">
                <a:solidFill>
                  <a:srgbClr val="008000"/>
                </a:solidFill>
              </a:rPr>
              <a:t> – </a:t>
            </a:r>
            <a:r>
              <a:rPr lang="ru-RU" altLang="ru-RU" sz="2800" b="1" smtClean="0"/>
              <a:t>формирование у младших подростков мотиваций к ОСОЗНАННОМУ НРАВСТВЕННОМУ ПОВЕДЕНИЮ, основанному на знании культурных и религиозных традиций  многонационального народа России и уважении к ним, а также к диалогу с представителями других культур и мировоззрений.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12763" y="274638"/>
            <a:ext cx="8562975" cy="8985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 учебного курса ОРКСЭ:</a:t>
            </a:r>
            <a: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alt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 bwMode="auto">
          <a:xfrm>
            <a:off x="268288" y="1600200"/>
            <a:ext cx="8807450" cy="4525963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smtClean="0">
                <a:solidFill>
                  <a:srgbClr val="FF0000"/>
                </a:solidFill>
              </a:rPr>
              <a:t>Знакомство   обучающихся   с   основами   православной,   мусульманской, буддийской, иудейской культур, основами мировых религиозных культур и  светской этики;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Развитие представлений  учащихся о значении нравственных норм и  ценностей для достойной жизни личности, семьи, общества;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Обобщение знаний, понятий и представлений о духовной культуре и морали, и формирование у них мировоззренческих основ, обеспечивающих целостное восприятие отечественной истории и культуры;</a:t>
            </a:r>
          </a:p>
          <a:p>
            <a:r>
              <a:rPr lang="ru-RU" altLang="ru-RU" sz="2000" smtClean="0">
                <a:solidFill>
                  <a:srgbClr val="FF0000"/>
                </a:solidFill>
              </a:rPr>
              <a:t>Развитие способностей младших школьников к общению в полиэтнической и многоконфессиональной среде на основе взаимного уважения и диалога во имя общественного мира и согласия.</a:t>
            </a:r>
          </a:p>
          <a:p>
            <a:endParaRPr lang="ru-RU" altLang="ru-RU" sz="200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28600"/>
            <a:ext cx="8534400" cy="7588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ru-RU" sz="33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Ожидаемые результаты изучения курса</a:t>
            </a:r>
          </a:p>
        </p:txBody>
      </p:sp>
      <p:sp>
        <p:nvSpPr>
          <p:cNvPr id="5" name="Содержимое 10"/>
          <p:cNvSpPr txBox="1">
            <a:spLocks/>
          </p:cNvSpPr>
          <p:nvPr/>
        </p:nvSpPr>
        <p:spPr>
          <a:xfrm>
            <a:off x="152400" y="1476375"/>
            <a:ext cx="8839200" cy="5153025"/>
          </a:xfrm>
          <a:prstGeom prst="rect">
            <a:avLst/>
          </a:prstGeom>
          <a:ln>
            <a:prstDash val="solid"/>
          </a:ln>
        </p:spPr>
        <p:txBody>
          <a:bodyPr/>
          <a:lstStyle/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готовность к нравственному самосовершенствованию, духовному саморазвитию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знакомство с основными нормами светской и религиозной морали, понимание их значения в выстраивании конструктивных отношений в семье и обществе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формирование первоначальных представлений о светской этике, о традиционных религиях, их роли в культуре, истории и современности России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становление внутренней установки личности поступать согласно своей совести; воспитание нравственности, основанной на свободе совести и вероисповедания, духовных  традициях народов России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0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2000" dirty="0">
                <a:latin typeface="+mn-lt"/>
              </a:rPr>
              <a:t>осознание ценности человеческой жизни </a:t>
            </a: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1400" dirty="0">
              <a:latin typeface="+mn-lt"/>
            </a:endParaRPr>
          </a:p>
          <a:p>
            <a:pPr marL="274320" indent="-274320" eaLnBrk="0" fontAlgn="auto" hangingPunct="0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700" dirty="0">
              <a:latin typeface="+mn-lt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marL="484188" indent="-482600"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8418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  <a:t>Воспитание детей </a:t>
            </a:r>
            <a:b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</a:br>
            <a:r>
              <a:rPr lang="ru-RU" altLang="ru-RU" sz="38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34" charset="0"/>
                <a:ea typeface="Microsoft YaHei" panose="020B0503020204020204" pitchFamily="34" charset="-122"/>
              </a:rPr>
              <a:t>в рамках курса ОРКСЭ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444625"/>
            <a:ext cx="78517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19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1449462504_orkis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ooklet">
  <a:themeElements>
    <a:clrScheme name="Brooklet">
      <a:dk1>
        <a:sysClr val="windowText" lastClr="000000"/>
      </a:dk1>
      <a:lt1>
        <a:sysClr val="window" lastClr="FFFFFF"/>
      </a:lt1>
      <a:dk2>
        <a:srgbClr val="4062E3"/>
      </a:dk2>
      <a:lt2>
        <a:srgbClr val="C7E4F8"/>
      </a:lt2>
      <a:accent1>
        <a:srgbClr val="79498D"/>
      </a:accent1>
      <a:accent2>
        <a:srgbClr val="AE236A"/>
      </a:accent2>
      <a:accent3>
        <a:srgbClr val="F88941"/>
      </a:accent3>
      <a:accent4>
        <a:srgbClr val="DEC441"/>
      </a:accent4>
      <a:accent5>
        <a:srgbClr val="9FA500"/>
      </a:accent5>
      <a:accent6>
        <a:srgbClr val="707070"/>
      </a:accent6>
      <a:hlink>
        <a:srgbClr val="0000E1"/>
      </a:hlink>
      <a:folHlink>
        <a:srgbClr val="800080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2210</TotalTime>
  <Words>330</Words>
  <Application>Microsoft Office PowerPoint</Application>
  <PresentationFormat>Экран (4:3)</PresentationFormat>
  <Paragraphs>40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Шаблон оформления</vt:lpstr>
      </vt:variant>
      <vt:variant>
        <vt:i4>19</vt:i4>
      </vt:variant>
      <vt:variant>
        <vt:lpstr>Заголовки слайдов</vt:lpstr>
      </vt:variant>
      <vt:variant>
        <vt:i4>12</vt:i4>
      </vt:variant>
    </vt:vector>
  </HeadingPairs>
  <TitlesOfParts>
    <vt:vector size="46" baseType="lpstr">
      <vt:lpstr>Arial</vt:lpstr>
      <vt:lpstr>Constantia</vt:lpstr>
      <vt:lpstr>Cambria</vt:lpstr>
      <vt:lpstr>Wingdings</vt:lpstr>
      <vt:lpstr>Calibri</vt:lpstr>
      <vt:lpstr>Candara</vt:lpstr>
      <vt:lpstr>Symbol</vt:lpstr>
      <vt:lpstr>ＭＳ 明朝</vt:lpstr>
      <vt:lpstr>ＭＳ Ｐゴシック</vt:lpstr>
      <vt:lpstr>Georgia</vt:lpstr>
      <vt:lpstr>Wingdings 2</vt:lpstr>
      <vt:lpstr>华文楷体</vt:lpstr>
      <vt:lpstr>Century Gothic</vt:lpstr>
      <vt:lpstr>Microsoft YaHei</vt:lpstr>
      <vt:lpstr>Times New Roman</vt:lpstr>
      <vt:lpstr>Brooklet</vt:lpstr>
      <vt:lpstr>Волна</vt:lpstr>
      <vt:lpstr>Brooklet</vt:lpstr>
      <vt:lpstr>Brooklet</vt:lpstr>
      <vt:lpstr>Brooklet</vt:lpstr>
      <vt:lpstr>Brooklet</vt:lpstr>
      <vt:lpstr>Brooklet</vt:lpstr>
      <vt:lpstr>Brooklet</vt:lpstr>
      <vt:lpstr>Brooklet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Информация о религиозных организациях размещена на следующих Интернет-ресурсах: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Ахметов</dc:creator>
  <cp:lastModifiedBy>Секретарь</cp:lastModifiedBy>
  <cp:revision>95</cp:revision>
  <dcterms:created xsi:type="dcterms:W3CDTF">2011-01-15T14:56:48Z</dcterms:created>
  <dcterms:modified xsi:type="dcterms:W3CDTF">2016-02-18T12:48:49Z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2851434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