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59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247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5678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645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854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6126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2870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63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918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139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4965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571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1BEA12-427C-497D-8B5B-12308DBF888C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27.06.2018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C9EEC2-4BF1-415A-82B1-BE79E4B0E75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180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ETODIST-N3\Desktop\марина\Информац.стенд за здоровый образ жизни\1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07" t="2664" r="3303" b="1858"/>
          <a:stretch/>
        </p:blipFill>
        <p:spPr bwMode="auto">
          <a:xfrm>
            <a:off x="0" y="332508"/>
            <a:ext cx="5098473" cy="51538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85997" y="2060848"/>
            <a:ext cx="4158003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/>
            <a:r>
              <a:rPr lang="ru-RU" sz="3200" b="1" i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«Жизнь требует движения</a:t>
            </a:r>
            <a: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 fontAlgn="base"/>
            <a: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Аристотель)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8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С рабочего стола 11.11.2014\Клеблеева\для презентаций\фоны\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47625"/>
            <a:ext cx="9090247" cy="6762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30413" y="1157630"/>
            <a:ext cx="4219109" cy="5007673"/>
          </a:xfrm>
          <a:prstGeom prst="round2Diag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7" name="Picture 7" descr="C:\Users\METODIST-N3\Desktop\марина\Информац.стенд за здоровый образ жизни\2456923-3d-small-person-with-big-positive-symbol-in-hand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321" y="4365103"/>
            <a:ext cx="2308785" cy="27122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829388" y="1052736"/>
            <a:ext cx="4135100" cy="4989792"/>
          </a:xfrm>
          <a:prstGeom prst="round2Diag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8" name="Picture 8" descr="C:\Users\METODIST-N3\Desktop\марина\Информац.стенд за здоровый образ жизни\tutorin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306" y="-171054"/>
            <a:ext cx="2874432" cy="24475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4879" y="1553196"/>
            <a:ext cx="3870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Здоровый образ жизни человека-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говоря эту фразу, мы редко задумываемся о том, что действительно скрывается за этими словами. Так что же такое здоровый образ жизни? Здоровый образ жизни включает в себя комплекс оздоровительных мероприятий, которые обеспечивают укрепление физического и психического здоровья человека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3459" y="1319233"/>
            <a:ext cx="42805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если говорить конкретно, то </a:t>
            </a: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здоровый образ жизни включает в себя: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Оптимальный двигательный режим;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Плодотворную трудовую деятельность;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Хорошую гигиену;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Правильное питание;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Отказ от вредных привычек;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Закаливание.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23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С рабочего стола 11.11.2014\Клеблеева\для презентаций\фоны\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47625"/>
            <a:ext cx="9090247" cy="6762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7579" y="44141"/>
            <a:ext cx="853244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i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за здоровый образ жизни!</a:t>
            </a:r>
            <a:endParaRPr lang="ru-RU" sz="4400" b="1" i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76560" y="887479"/>
            <a:ext cx="7347768" cy="5625129"/>
          </a:xfrm>
          <a:prstGeom prst="round2Diag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00B0F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7" name="Picture 3" descr="C:\Users\METODIST-N3\Desktop\марина\Информац.стенд за здоровый образ жизни\123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35" y="918502"/>
            <a:ext cx="1993450" cy="11200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METODIST-N3\Desktop\марина\Информац.стенд за здоровый образ жизни\3d-white-people-tired-2660635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616"/>
          <a:stretch/>
        </p:blipFill>
        <p:spPr bwMode="auto">
          <a:xfrm>
            <a:off x="7478635" y="918502"/>
            <a:ext cx="1640148" cy="1960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METODIST-N3\Desktop\марина\Информац.стенд за здоровый образ жизни\galochka_24-e1421167700427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13770"/>
            <a:ext cx="3431723" cy="34317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5190" y="1040329"/>
            <a:ext cx="73260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 ПРАВИЛ </a:t>
            </a:r>
          </a:p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ЗДОРОВОГО ОБРАЗА ЖИЗНИ!!!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Заниматься физкультурой 3-5 раз в неделю, но не перенапрягать организм интенсивными физическими нагрузками. 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переедать и не голодать. Питаться 4-5 раз в день, употреблять в пищу необходимое для растущего организма количество белков, витаминов и минеральных веществ.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переутомляйся умственной работой.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Доброжелательно относись к людям. Знай и соблюдай правила общения.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Выработай, с учётом своих индивидуальных особенностей характера способ отхода ко сну, позволяющий быстро уснуть и полностью восстановить силы.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Занимайся ежедневно закаливанием организма и выбери для себя способы, которые не только помогают победить простуду, но и доставляют удовольствие.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Учись не поддаваться, когда предложат попробовать сигарету или спиртное.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21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 flipH="1">
            <a:off x="251520" y="887480"/>
            <a:ext cx="4104456" cy="5625128"/>
          </a:xfrm>
          <a:prstGeom prst="round2Diag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47" name="Picture 3" descr="D:\С рабочего стола 11.11.2014\Клеблеева\для презентаций\фоны\КВАДРАТ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91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23036" y="332803"/>
            <a:ext cx="4176464" cy="6048525"/>
          </a:xfrm>
          <a:prstGeom prst="round2Diag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35063"/>
            <a:ext cx="3745245" cy="59708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проблемы со здоровьем могут возникнуть из-за неправильного питания.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Разрушаются зубы.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 с почками.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 с пищеварением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Депрессивное состояние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Возникают отеки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Ухудшается память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Падает давление</a:t>
            </a:r>
          </a:p>
          <a:p>
            <a:pPr marL="342900" indent="-3429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Треть из школьников страдают хроническими заболеваниями . И большинство этих заболеваний связано с неправильным питанием. 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ЗАДУМАЙТЕСЬ!!!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860032" y="332656"/>
            <a:ext cx="4176464" cy="6048672"/>
          </a:xfrm>
          <a:prstGeom prst="round2Diag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normalizeH="0" baseline="0" noProof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53" name="Picture 9" descr="C:\Users\METODIST-N3\Desktop\марина\Информац.стенд за здоровый образ жизни\zdorov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34" y="11266"/>
            <a:ext cx="3384377" cy="30576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96169" y="332803"/>
            <a:ext cx="3600400" cy="52014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Памятка здорового питания для подростков.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Питание должно быть максимально разнообразным.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Есть следует 4-5 раз в течение дня.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Исключить из питания жгучие и острые специи, уксус, майонез, кетчуп.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Ограничить употребление сахара.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Избегать жирных продуктов.</a:t>
            </a:r>
          </a:p>
          <a:p>
            <a:pPr algn="just"/>
            <a:endParaRPr lang="ru-RU" sz="1600" dirty="0" smtClean="0"/>
          </a:p>
          <a:p>
            <a:pPr algn="just"/>
            <a:endParaRPr lang="ru-RU" dirty="0"/>
          </a:p>
        </p:txBody>
      </p:sp>
      <p:pic>
        <p:nvPicPr>
          <p:cNvPr id="6149" name="Picture 5" descr="C:\Users\METODIST-N3\Desktop\марина\Информац.стенд за здоровый образ жизни\bigstock-D-Small-People-Diet-823586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262" y="4869159"/>
            <a:ext cx="1804895" cy="20052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99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С рабочего стола 11.11.2014\Клеблеева\для презентаций\фоны\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40"/>
            <a:ext cx="9090247" cy="6762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545123" y="388227"/>
            <a:ext cx="4176464" cy="6209125"/>
          </a:xfrm>
          <a:prstGeom prst="round2Diag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normalizeH="0" baseline="0" noProof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6259" y="388227"/>
            <a:ext cx="401419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Следи за тем, сколько ты </a:t>
            </a:r>
            <a:r>
              <a:rPr lang="ru-RU" sz="2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ешь!!!</a:t>
            </a:r>
            <a:endParaRPr lang="ru-RU" sz="24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Исследования </a:t>
            </a:r>
            <a:r>
              <a:rPr lang="ru-RU" dirty="0" smtClean="0">
                <a:solidFill>
                  <a:prstClr val="black"/>
                </a:solidFill>
              </a:rPr>
              <a:t>учёных </a:t>
            </a:r>
            <a:r>
              <a:rPr lang="ru-RU" dirty="0">
                <a:solidFill>
                  <a:prstClr val="black"/>
                </a:solidFill>
              </a:rPr>
              <a:t>показали, что человек съедает больше, чем обычно, если ему дать слишком большую порцию еды. Как же ты можешь контролировать то, сколько ты ешь? Воспользуйся нашими </a:t>
            </a:r>
            <a:r>
              <a:rPr lang="ru-RU" dirty="0" smtClean="0">
                <a:solidFill>
                  <a:prstClr val="black"/>
                </a:solidFill>
              </a:rPr>
              <a:t>советами:</a:t>
            </a:r>
          </a:p>
          <a:p>
            <a:pPr marL="342900" lvl="0" indent="-342900" algn="ctr">
              <a:buAutoNum type="arabicPeriod"/>
            </a:pPr>
            <a:r>
              <a:rPr lang="ru-RU" dirty="0" smtClean="0">
                <a:solidFill>
                  <a:prstClr val="black"/>
                </a:solidFill>
              </a:rPr>
              <a:t>Не </a:t>
            </a:r>
            <a:r>
              <a:rPr lang="ru-RU" dirty="0">
                <a:solidFill>
                  <a:prstClr val="black"/>
                </a:solidFill>
              </a:rPr>
              <a:t>ешь перед телевизором. Легко потерять </a:t>
            </a:r>
            <a:r>
              <a:rPr lang="ru-RU" dirty="0" smtClean="0">
                <a:solidFill>
                  <a:prstClr val="black"/>
                </a:solidFill>
              </a:rPr>
              <a:t>счёт </a:t>
            </a:r>
            <a:r>
              <a:rPr lang="ru-RU" dirty="0">
                <a:solidFill>
                  <a:prstClr val="black"/>
                </a:solidFill>
              </a:rPr>
              <a:t>съеденному, если ты увлечена </a:t>
            </a:r>
            <a:r>
              <a:rPr lang="ru-RU" dirty="0" smtClean="0">
                <a:solidFill>
                  <a:prstClr val="black"/>
                </a:solidFill>
              </a:rPr>
              <a:t>просмотром;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2. Ешь </a:t>
            </a:r>
            <a:r>
              <a:rPr lang="ru-RU" dirty="0">
                <a:solidFill>
                  <a:prstClr val="black"/>
                </a:solidFill>
              </a:rPr>
              <a:t>медленно, чтобы твой мозг успел вовремя получить сообщение, что желудок уже полон;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3. Не </a:t>
            </a:r>
            <a:r>
              <a:rPr lang="ru-RU" dirty="0">
                <a:solidFill>
                  <a:prstClr val="black"/>
                </a:solidFill>
              </a:rPr>
              <a:t>пропускай </a:t>
            </a:r>
            <a:r>
              <a:rPr lang="ru-RU" dirty="0" smtClean="0">
                <a:solidFill>
                  <a:prstClr val="black"/>
                </a:solidFill>
              </a:rPr>
              <a:t>приёмы </a:t>
            </a:r>
            <a:r>
              <a:rPr lang="ru-RU" dirty="0">
                <a:solidFill>
                  <a:prstClr val="black"/>
                </a:solidFill>
              </a:rPr>
              <a:t>пищи. Это может привести к тому, что ты съешь больше калорийной еды во время следующего </a:t>
            </a:r>
            <a:r>
              <a:rPr lang="ru-RU" dirty="0" smtClean="0">
                <a:solidFill>
                  <a:prstClr val="black"/>
                </a:solidFill>
              </a:rPr>
              <a:t>приёма </a:t>
            </a:r>
            <a:r>
              <a:rPr lang="ru-RU" dirty="0">
                <a:solidFill>
                  <a:prstClr val="black"/>
                </a:solidFill>
              </a:rPr>
              <a:t>пищи.</a:t>
            </a:r>
          </a:p>
        </p:txBody>
      </p:sp>
      <p:pic>
        <p:nvPicPr>
          <p:cNvPr id="8196" name="Picture 4" descr="C:\Users\METODIST-N3\Desktop\марина\Информац.стенд за здоровый образ жизни\Fotolia_48024848_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4092596" cy="52565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610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402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METODIST-N3</dc:creator>
  <cp:lastModifiedBy>Psikholog</cp:lastModifiedBy>
  <cp:revision>30</cp:revision>
  <dcterms:created xsi:type="dcterms:W3CDTF">2016-04-05T07:59:48Z</dcterms:created>
  <dcterms:modified xsi:type="dcterms:W3CDTF">2018-06-27T05:55:44Z</dcterms:modified>
</cp:coreProperties>
</file>